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34559875" cy="15300325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74"/>
  </p:normalViewPr>
  <p:slideViewPr>
    <p:cSldViewPr snapToGrid="0" snapToObjects="1">
      <p:cViewPr varScale="1">
        <p:scale>
          <a:sx n="38" d="100"/>
          <a:sy n="38" d="100"/>
        </p:scale>
        <p:origin x="224" y="1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985" y="2504013"/>
            <a:ext cx="25919906" cy="5326780"/>
          </a:xfrm>
        </p:spPr>
        <p:txBody>
          <a:bodyPr anchor="b"/>
          <a:lstStyle>
            <a:lvl1pPr algn="ctr">
              <a:defRPr sz="1338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9985" y="8036213"/>
            <a:ext cx="25919906" cy="3694036"/>
          </a:xfrm>
        </p:spPr>
        <p:txBody>
          <a:bodyPr/>
          <a:lstStyle>
            <a:lvl1pPr marL="0" indent="0" algn="ctr">
              <a:buNone/>
              <a:defRPr sz="5354"/>
            </a:lvl1pPr>
            <a:lvl2pPr marL="1020013" indent="0" algn="ctr">
              <a:buNone/>
              <a:defRPr sz="4462"/>
            </a:lvl2pPr>
            <a:lvl3pPr marL="2040026" indent="0" algn="ctr">
              <a:buNone/>
              <a:defRPr sz="4016"/>
            </a:lvl3pPr>
            <a:lvl4pPr marL="3060040" indent="0" algn="ctr">
              <a:buNone/>
              <a:defRPr sz="3570"/>
            </a:lvl4pPr>
            <a:lvl5pPr marL="4080053" indent="0" algn="ctr">
              <a:buNone/>
              <a:defRPr sz="3570"/>
            </a:lvl5pPr>
            <a:lvl6pPr marL="5100066" indent="0" algn="ctr">
              <a:buNone/>
              <a:defRPr sz="3570"/>
            </a:lvl6pPr>
            <a:lvl7pPr marL="6120079" indent="0" algn="ctr">
              <a:buNone/>
              <a:defRPr sz="3570"/>
            </a:lvl7pPr>
            <a:lvl8pPr marL="7140092" indent="0" algn="ctr">
              <a:buNone/>
              <a:defRPr sz="3570"/>
            </a:lvl8pPr>
            <a:lvl9pPr marL="8160106" indent="0" algn="ctr">
              <a:buNone/>
              <a:defRPr sz="357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0757-C77B-D346-80B3-F74B83DC52EF}" type="datetimeFigureOut">
              <a:rPr lang="de-DE" smtClean="0"/>
              <a:t>09.03.18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A698-F763-AC4E-BDDC-3D54672C07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86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0757-C77B-D346-80B3-F74B83DC52EF}" type="datetimeFigureOut">
              <a:rPr lang="de-DE" smtClean="0"/>
              <a:t>09.03.18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A698-F763-AC4E-BDDC-3D54672C07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12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731911" y="814601"/>
            <a:ext cx="7451973" cy="1296631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75991" y="814601"/>
            <a:ext cx="21923921" cy="1296631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0757-C77B-D346-80B3-F74B83DC52EF}" type="datetimeFigureOut">
              <a:rPr lang="de-DE" smtClean="0"/>
              <a:t>09.03.18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A698-F763-AC4E-BDDC-3D54672C07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330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0757-C77B-D346-80B3-F74B83DC52EF}" type="datetimeFigureOut">
              <a:rPr lang="de-DE" smtClean="0"/>
              <a:t>09.03.18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A698-F763-AC4E-BDDC-3D54672C07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948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992" y="3814458"/>
            <a:ext cx="29807892" cy="6364509"/>
          </a:xfrm>
        </p:spPr>
        <p:txBody>
          <a:bodyPr anchor="b"/>
          <a:lstStyle>
            <a:lvl1pPr>
              <a:defRPr sz="1338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7992" y="10239178"/>
            <a:ext cx="29807892" cy="3346945"/>
          </a:xfrm>
        </p:spPr>
        <p:txBody>
          <a:bodyPr/>
          <a:lstStyle>
            <a:lvl1pPr marL="0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1pPr>
            <a:lvl2pPr marL="1020013" indent="0">
              <a:buNone/>
              <a:defRPr sz="4462">
                <a:solidFill>
                  <a:schemeClr val="tx1">
                    <a:tint val="75000"/>
                  </a:schemeClr>
                </a:solidFill>
              </a:defRPr>
            </a:lvl2pPr>
            <a:lvl3pPr marL="2040026" indent="0">
              <a:buNone/>
              <a:defRPr sz="4016">
                <a:solidFill>
                  <a:schemeClr val="tx1">
                    <a:tint val="75000"/>
                  </a:schemeClr>
                </a:solidFill>
              </a:defRPr>
            </a:lvl3pPr>
            <a:lvl4pPr marL="3060040" indent="0">
              <a:buNone/>
              <a:defRPr sz="3570">
                <a:solidFill>
                  <a:schemeClr val="tx1">
                    <a:tint val="75000"/>
                  </a:schemeClr>
                </a:solidFill>
              </a:defRPr>
            </a:lvl4pPr>
            <a:lvl5pPr marL="4080053" indent="0">
              <a:buNone/>
              <a:defRPr sz="3570">
                <a:solidFill>
                  <a:schemeClr val="tx1">
                    <a:tint val="75000"/>
                  </a:schemeClr>
                </a:solidFill>
              </a:defRPr>
            </a:lvl5pPr>
            <a:lvl6pPr marL="5100066" indent="0">
              <a:buNone/>
              <a:defRPr sz="3570">
                <a:solidFill>
                  <a:schemeClr val="tx1">
                    <a:tint val="75000"/>
                  </a:schemeClr>
                </a:solidFill>
              </a:defRPr>
            </a:lvl6pPr>
            <a:lvl7pPr marL="6120079" indent="0">
              <a:buNone/>
              <a:defRPr sz="3570">
                <a:solidFill>
                  <a:schemeClr val="tx1">
                    <a:tint val="75000"/>
                  </a:schemeClr>
                </a:solidFill>
              </a:defRPr>
            </a:lvl7pPr>
            <a:lvl8pPr marL="7140092" indent="0">
              <a:buNone/>
              <a:defRPr sz="3570">
                <a:solidFill>
                  <a:schemeClr val="tx1">
                    <a:tint val="75000"/>
                  </a:schemeClr>
                </a:solidFill>
              </a:defRPr>
            </a:lvl8pPr>
            <a:lvl9pPr marL="8160106" indent="0">
              <a:buNone/>
              <a:defRPr sz="35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0757-C77B-D346-80B3-F74B83DC52EF}" type="datetimeFigureOut">
              <a:rPr lang="de-DE" smtClean="0"/>
              <a:t>09.03.18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A698-F763-AC4E-BDDC-3D54672C07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972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75991" y="4073003"/>
            <a:ext cx="14687947" cy="970791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495937" y="4073003"/>
            <a:ext cx="14687947" cy="970791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0757-C77B-D346-80B3-F74B83DC52EF}" type="datetimeFigureOut">
              <a:rPr lang="de-DE" smtClean="0"/>
              <a:t>09.03.18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A698-F763-AC4E-BDDC-3D54672C07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95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0493" y="814602"/>
            <a:ext cx="29807892" cy="295735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0494" y="3750706"/>
            <a:ext cx="14620446" cy="1838163"/>
          </a:xfrm>
        </p:spPr>
        <p:txBody>
          <a:bodyPr anchor="b"/>
          <a:lstStyle>
            <a:lvl1pPr marL="0" indent="0">
              <a:buNone/>
              <a:defRPr sz="5354" b="1"/>
            </a:lvl1pPr>
            <a:lvl2pPr marL="1020013" indent="0">
              <a:buNone/>
              <a:defRPr sz="4462" b="1"/>
            </a:lvl2pPr>
            <a:lvl3pPr marL="2040026" indent="0">
              <a:buNone/>
              <a:defRPr sz="4016" b="1"/>
            </a:lvl3pPr>
            <a:lvl4pPr marL="3060040" indent="0">
              <a:buNone/>
              <a:defRPr sz="3570" b="1"/>
            </a:lvl4pPr>
            <a:lvl5pPr marL="4080053" indent="0">
              <a:buNone/>
              <a:defRPr sz="3570" b="1"/>
            </a:lvl5pPr>
            <a:lvl6pPr marL="5100066" indent="0">
              <a:buNone/>
              <a:defRPr sz="3570" b="1"/>
            </a:lvl6pPr>
            <a:lvl7pPr marL="6120079" indent="0">
              <a:buNone/>
              <a:defRPr sz="3570" b="1"/>
            </a:lvl7pPr>
            <a:lvl8pPr marL="7140092" indent="0">
              <a:buNone/>
              <a:defRPr sz="3570" b="1"/>
            </a:lvl8pPr>
            <a:lvl9pPr marL="8160106" indent="0">
              <a:buNone/>
              <a:defRPr sz="357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80494" y="5588869"/>
            <a:ext cx="14620446" cy="822038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495937" y="3750706"/>
            <a:ext cx="14692448" cy="1838163"/>
          </a:xfrm>
        </p:spPr>
        <p:txBody>
          <a:bodyPr anchor="b"/>
          <a:lstStyle>
            <a:lvl1pPr marL="0" indent="0">
              <a:buNone/>
              <a:defRPr sz="5354" b="1"/>
            </a:lvl1pPr>
            <a:lvl2pPr marL="1020013" indent="0">
              <a:buNone/>
              <a:defRPr sz="4462" b="1"/>
            </a:lvl2pPr>
            <a:lvl3pPr marL="2040026" indent="0">
              <a:buNone/>
              <a:defRPr sz="4016" b="1"/>
            </a:lvl3pPr>
            <a:lvl4pPr marL="3060040" indent="0">
              <a:buNone/>
              <a:defRPr sz="3570" b="1"/>
            </a:lvl4pPr>
            <a:lvl5pPr marL="4080053" indent="0">
              <a:buNone/>
              <a:defRPr sz="3570" b="1"/>
            </a:lvl5pPr>
            <a:lvl6pPr marL="5100066" indent="0">
              <a:buNone/>
              <a:defRPr sz="3570" b="1"/>
            </a:lvl6pPr>
            <a:lvl7pPr marL="6120079" indent="0">
              <a:buNone/>
              <a:defRPr sz="3570" b="1"/>
            </a:lvl7pPr>
            <a:lvl8pPr marL="7140092" indent="0">
              <a:buNone/>
              <a:defRPr sz="3570" b="1"/>
            </a:lvl8pPr>
            <a:lvl9pPr marL="8160106" indent="0">
              <a:buNone/>
              <a:defRPr sz="357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495937" y="5588869"/>
            <a:ext cx="14692448" cy="822038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0757-C77B-D346-80B3-F74B83DC52EF}" type="datetimeFigureOut">
              <a:rPr lang="de-DE" smtClean="0"/>
              <a:t>09.03.18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A698-F763-AC4E-BDDC-3D54672C07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6993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0757-C77B-D346-80B3-F74B83DC52EF}" type="datetimeFigureOut">
              <a:rPr lang="de-DE" smtClean="0"/>
              <a:t>09.03.18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A698-F763-AC4E-BDDC-3D54672C07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6012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0757-C77B-D346-80B3-F74B83DC52EF}" type="datetimeFigureOut">
              <a:rPr lang="de-DE" smtClean="0"/>
              <a:t>09.03.18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A698-F763-AC4E-BDDC-3D54672C07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080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0494" y="1020022"/>
            <a:ext cx="11146458" cy="3570076"/>
          </a:xfrm>
        </p:spPr>
        <p:txBody>
          <a:bodyPr anchor="b"/>
          <a:lstStyle>
            <a:lvl1pPr>
              <a:defRPr sz="713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92448" y="2202964"/>
            <a:ext cx="17495937" cy="10873148"/>
          </a:xfrm>
        </p:spPr>
        <p:txBody>
          <a:bodyPr/>
          <a:lstStyle>
            <a:lvl1pPr>
              <a:defRPr sz="7139"/>
            </a:lvl1pPr>
            <a:lvl2pPr>
              <a:defRPr sz="6247"/>
            </a:lvl2pPr>
            <a:lvl3pPr>
              <a:defRPr sz="5354"/>
            </a:lvl3pPr>
            <a:lvl4pPr>
              <a:defRPr sz="4462"/>
            </a:lvl4pPr>
            <a:lvl5pPr>
              <a:defRPr sz="4462"/>
            </a:lvl5pPr>
            <a:lvl6pPr>
              <a:defRPr sz="4462"/>
            </a:lvl6pPr>
            <a:lvl7pPr>
              <a:defRPr sz="4462"/>
            </a:lvl7pPr>
            <a:lvl8pPr>
              <a:defRPr sz="4462"/>
            </a:lvl8pPr>
            <a:lvl9pPr>
              <a:defRPr sz="4462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0494" y="4590098"/>
            <a:ext cx="11146458" cy="8503723"/>
          </a:xfrm>
        </p:spPr>
        <p:txBody>
          <a:bodyPr/>
          <a:lstStyle>
            <a:lvl1pPr marL="0" indent="0">
              <a:buNone/>
              <a:defRPr sz="3570"/>
            </a:lvl1pPr>
            <a:lvl2pPr marL="1020013" indent="0">
              <a:buNone/>
              <a:defRPr sz="3123"/>
            </a:lvl2pPr>
            <a:lvl3pPr marL="2040026" indent="0">
              <a:buNone/>
              <a:defRPr sz="2677"/>
            </a:lvl3pPr>
            <a:lvl4pPr marL="3060040" indent="0">
              <a:buNone/>
              <a:defRPr sz="2231"/>
            </a:lvl4pPr>
            <a:lvl5pPr marL="4080053" indent="0">
              <a:buNone/>
              <a:defRPr sz="2231"/>
            </a:lvl5pPr>
            <a:lvl6pPr marL="5100066" indent="0">
              <a:buNone/>
              <a:defRPr sz="2231"/>
            </a:lvl6pPr>
            <a:lvl7pPr marL="6120079" indent="0">
              <a:buNone/>
              <a:defRPr sz="2231"/>
            </a:lvl7pPr>
            <a:lvl8pPr marL="7140092" indent="0">
              <a:buNone/>
              <a:defRPr sz="2231"/>
            </a:lvl8pPr>
            <a:lvl9pPr marL="8160106" indent="0">
              <a:buNone/>
              <a:defRPr sz="223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0757-C77B-D346-80B3-F74B83DC52EF}" type="datetimeFigureOut">
              <a:rPr lang="de-DE" smtClean="0"/>
              <a:t>09.03.18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A698-F763-AC4E-BDDC-3D54672C07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42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0494" y="1020022"/>
            <a:ext cx="11146458" cy="3570076"/>
          </a:xfrm>
        </p:spPr>
        <p:txBody>
          <a:bodyPr anchor="b"/>
          <a:lstStyle>
            <a:lvl1pPr>
              <a:defRPr sz="713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692448" y="2202964"/>
            <a:ext cx="17495937" cy="10873148"/>
          </a:xfrm>
        </p:spPr>
        <p:txBody>
          <a:bodyPr anchor="t"/>
          <a:lstStyle>
            <a:lvl1pPr marL="0" indent="0">
              <a:buNone/>
              <a:defRPr sz="7139"/>
            </a:lvl1pPr>
            <a:lvl2pPr marL="1020013" indent="0">
              <a:buNone/>
              <a:defRPr sz="6247"/>
            </a:lvl2pPr>
            <a:lvl3pPr marL="2040026" indent="0">
              <a:buNone/>
              <a:defRPr sz="5354"/>
            </a:lvl3pPr>
            <a:lvl4pPr marL="3060040" indent="0">
              <a:buNone/>
              <a:defRPr sz="4462"/>
            </a:lvl4pPr>
            <a:lvl5pPr marL="4080053" indent="0">
              <a:buNone/>
              <a:defRPr sz="4462"/>
            </a:lvl5pPr>
            <a:lvl6pPr marL="5100066" indent="0">
              <a:buNone/>
              <a:defRPr sz="4462"/>
            </a:lvl6pPr>
            <a:lvl7pPr marL="6120079" indent="0">
              <a:buNone/>
              <a:defRPr sz="4462"/>
            </a:lvl7pPr>
            <a:lvl8pPr marL="7140092" indent="0">
              <a:buNone/>
              <a:defRPr sz="4462"/>
            </a:lvl8pPr>
            <a:lvl9pPr marL="8160106" indent="0">
              <a:buNone/>
              <a:defRPr sz="4462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0494" y="4590098"/>
            <a:ext cx="11146458" cy="8503723"/>
          </a:xfrm>
        </p:spPr>
        <p:txBody>
          <a:bodyPr/>
          <a:lstStyle>
            <a:lvl1pPr marL="0" indent="0">
              <a:buNone/>
              <a:defRPr sz="3570"/>
            </a:lvl1pPr>
            <a:lvl2pPr marL="1020013" indent="0">
              <a:buNone/>
              <a:defRPr sz="3123"/>
            </a:lvl2pPr>
            <a:lvl3pPr marL="2040026" indent="0">
              <a:buNone/>
              <a:defRPr sz="2677"/>
            </a:lvl3pPr>
            <a:lvl4pPr marL="3060040" indent="0">
              <a:buNone/>
              <a:defRPr sz="2231"/>
            </a:lvl4pPr>
            <a:lvl5pPr marL="4080053" indent="0">
              <a:buNone/>
              <a:defRPr sz="2231"/>
            </a:lvl5pPr>
            <a:lvl6pPr marL="5100066" indent="0">
              <a:buNone/>
              <a:defRPr sz="2231"/>
            </a:lvl6pPr>
            <a:lvl7pPr marL="6120079" indent="0">
              <a:buNone/>
              <a:defRPr sz="2231"/>
            </a:lvl7pPr>
            <a:lvl8pPr marL="7140092" indent="0">
              <a:buNone/>
              <a:defRPr sz="2231"/>
            </a:lvl8pPr>
            <a:lvl9pPr marL="8160106" indent="0">
              <a:buNone/>
              <a:defRPr sz="223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0757-C77B-D346-80B3-F74B83DC52EF}" type="datetimeFigureOut">
              <a:rPr lang="de-DE" smtClean="0"/>
              <a:t>09.03.18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BA698-F763-AC4E-BDDC-3D54672C07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5565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75992" y="814602"/>
            <a:ext cx="29807892" cy="2957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75992" y="4073003"/>
            <a:ext cx="29807892" cy="9707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75991" y="14181135"/>
            <a:ext cx="7775972" cy="814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E0757-C77B-D346-80B3-F74B83DC52EF}" type="datetimeFigureOut">
              <a:rPr lang="de-DE" smtClean="0"/>
              <a:t>09.03.18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47959" y="14181135"/>
            <a:ext cx="11663958" cy="814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407912" y="14181135"/>
            <a:ext cx="7775972" cy="814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BA698-F763-AC4E-BDDC-3D54672C07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1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040026" rtl="0" eaLnBrk="1" latinLnBrk="0" hangingPunct="1">
        <a:lnSpc>
          <a:spcPct val="90000"/>
        </a:lnSpc>
        <a:spcBef>
          <a:spcPct val="0"/>
        </a:spcBef>
        <a:buNone/>
        <a:defRPr sz="98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0007" indent="-510007" algn="l" defTabSz="2040026" rtl="0" eaLnBrk="1" latinLnBrk="0" hangingPunct="1">
        <a:lnSpc>
          <a:spcPct val="90000"/>
        </a:lnSpc>
        <a:spcBef>
          <a:spcPts val="2231"/>
        </a:spcBef>
        <a:buFont typeface="Arial" panose="020B0604020202020204" pitchFamily="34" charset="0"/>
        <a:buChar char="•"/>
        <a:defRPr sz="6247" kern="1200">
          <a:solidFill>
            <a:schemeClr val="tx1"/>
          </a:solidFill>
          <a:latin typeface="+mn-lt"/>
          <a:ea typeface="+mn-ea"/>
          <a:cs typeface="+mn-cs"/>
        </a:defRPr>
      </a:lvl1pPr>
      <a:lvl2pPr marL="1530020" indent="-510007" algn="l" defTabSz="2040026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5354" kern="1200">
          <a:solidFill>
            <a:schemeClr val="tx1"/>
          </a:solidFill>
          <a:latin typeface="+mn-lt"/>
          <a:ea typeface="+mn-ea"/>
          <a:cs typeface="+mn-cs"/>
        </a:defRPr>
      </a:lvl2pPr>
      <a:lvl3pPr marL="2550033" indent="-510007" algn="l" defTabSz="2040026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4462" kern="1200">
          <a:solidFill>
            <a:schemeClr val="tx1"/>
          </a:solidFill>
          <a:latin typeface="+mn-lt"/>
          <a:ea typeface="+mn-ea"/>
          <a:cs typeface="+mn-cs"/>
        </a:defRPr>
      </a:lvl3pPr>
      <a:lvl4pPr marL="3570046" indent="-510007" algn="l" defTabSz="2040026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4016" kern="1200">
          <a:solidFill>
            <a:schemeClr val="tx1"/>
          </a:solidFill>
          <a:latin typeface="+mn-lt"/>
          <a:ea typeface="+mn-ea"/>
          <a:cs typeface="+mn-cs"/>
        </a:defRPr>
      </a:lvl4pPr>
      <a:lvl5pPr marL="4590059" indent="-510007" algn="l" defTabSz="2040026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4016" kern="1200">
          <a:solidFill>
            <a:schemeClr val="tx1"/>
          </a:solidFill>
          <a:latin typeface="+mn-lt"/>
          <a:ea typeface="+mn-ea"/>
          <a:cs typeface="+mn-cs"/>
        </a:defRPr>
      </a:lvl5pPr>
      <a:lvl6pPr marL="5610073" indent="-510007" algn="l" defTabSz="2040026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4016" kern="1200">
          <a:solidFill>
            <a:schemeClr val="tx1"/>
          </a:solidFill>
          <a:latin typeface="+mn-lt"/>
          <a:ea typeface="+mn-ea"/>
          <a:cs typeface="+mn-cs"/>
        </a:defRPr>
      </a:lvl6pPr>
      <a:lvl7pPr marL="6630086" indent="-510007" algn="l" defTabSz="2040026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4016" kern="1200">
          <a:solidFill>
            <a:schemeClr val="tx1"/>
          </a:solidFill>
          <a:latin typeface="+mn-lt"/>
          <a:ea typeface="+mn-ea"/>
          <a:cs typeface="+mn-cs"/>
        </a:defRPr>
      </a:lvl7pPr>
      <a:lvl8pPr marL="7650099" indent="-510007" algn="l" defTabSz="2040026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4016" kern="1200">
          <a:solidFill>
            <a:schemeClr val="tx1"/>
          </a:solidFill>
          <a:latin typeface="+mn-lt"/>
          <a:ea typeface="+mn-ea"/>
          <a:cs typeface="+mn-cs"/>
        </a:defRPr>
      </a:lvl8pPr>
      <a:lvl9pPr marL="8670112" indent="-510007" algn="l" defTabSz="2040026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40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40026" rtl="0" eaLnBrk="1" latinLnBrk="0" hangingPunct="1">
        <a:defRPr sz="4016" kern="1200">
          <a:solidFill>
            <a:schemeClr val="tx1"/>
          </a:solidFill>
          <a:latin typeface="+mn-lt"/>
          <a:ea typeface="+mn-ea"/>
          <a:cs typeface="+mn-cs"/>
        </a:defRPr>
      </a:lvl1pPr>
      <a:lvl2pPr marL="1020013" algn="l" defTabSz="2040026" rtl="0" eaLnBrk="1" latinLnBrk="0" hangingPunct="1">
        <a:defRPr sz="4016" kern="1200">
          <a:solidFill>
            <a:schemeClr val="tx1"/>
          </a:solidFill>
          <a:latin typeface="+mn-lt"/>
          <a:ea typeface="+mn-ea"/>
          <a:cs typeface="+mn-cs"/>
        </a:defRPr>
      </a:lvl2pPr>
      <a:lvl3pPr marL="2040026" algn="l" defTabSz="2040026" rtl="0" eaLnBrk="1" latinLnBrk="0" hangingPunct="1">
        <a:defRPr sz="4016" kern="1200">
          <a:solidFill>
            <a:schemeClr val="tx1"/>
          </a:solidFill>
          <a:latin typeface="+mn-lt"/>
          <a:ea typeface="+mn-ea"/>
          <a:cs typeface="+mn-cs"/>
        </a:defRPr>
      </a:lvl3pPr>
      <a:lvl4pPr marL="3060040" algn="l" defTabSz="2040026" rtl="0" eaLnBrk="1" latinLnBrk="0" hangingPunct="1">
        <a:defRPr sz="4016" kern="1200">
          <a:solidFill>
            <a:schemeClr val="tx1"/>
          </a:solidFill>
          <a:latin typeface="+mn-lt"/>
          <a:ea typeface="+mn-ea"/>
          <a:cs typeface="+mn-cs"/>
        </a:defRPr>
      </a:lvl4pPr>
      <a:lvl5pPr marL="4080053" algn="l" defTabSz="2040026" rtl="0" eaLnBrk="1" latinLnBrk="0" hangingPunct="1">
        <a:defRPr sz="4016" kern="1200">
          <a:solidFill>
            <a:schemeClr val="tx1"/>
          </a:solidFill>
          <a:latin typeface="+mn-lt"/>
          <a:ea typeface="+mn-ea"/>
          <a:cs typeface="+mn-cs"/>
        </a:defRPr>
      </a:lvl5pPr>
      <a:lvl6pPr marL="5100066" algn="l" defTabSz="2040026" rtl="0" eaLnBrk="1" latinLnBrk="0" hangingPunct="1">
        <a:defRPr sz="4016" kern="1200">
          <a:solidFill>
            <a:schemeClr val="tx1"/>
          </a:solidFill>
          <a:latin typeface="+mn-lt"/>
          <a:ea typeface="+mn-ea"/>
          <a:cs typeface="+mn-cs"/>
        </a:defRPr>
      </a:lvl6pPr>
      <a:lvl7pPr marL="6120079" algn="l" defTabSz="2040026" rtl="0" eaLnBrk="1" latinLnBrk="0" hangingPunct="1">
        <a:defRPr sz="4016" kern="1200">
          <a:solidFill>
            <a:schemeClr val="tx1"/>
          </a:solidFill>
          <a:latin typeface="+mn-lt"/>
          <a:ea typeface="+mn-ea"/>
          <a:cs typeface="+mn-cs"/>
        </a:defRPr>
      </a:lvl7pPr>
      <a:lvl8pPr marL="7140092" algn="l" defTabSz="2040026" rtl="0" eaLnBrk="1" latinLnBrk="0" hangingPunct="1">
        <a:defRPr sz="4016" kern="1200">
          <a:solidFill>
            <a:schemeClr val="tx1"/>
          </a:solidFill>
          <a:latin typeface="+mn-lt"/>
          <a:ea typeface="+mn-ea"/>
          <a:cs typeface="+mn-cs"/>
        </a:defRPr>
      </a:lvl8pPr>
      <a:lvl9pPr marL="8160106" algn="l" defTabSz="2040026" rtl="0" eaLnBrk="1" latinLnBrk="0" hangingPunct="1">
        <a:defRPr sz="40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1097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5169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Benutzerdefiniert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Benjamin Burkhardt</dc:creator>
  <cp:lastModifiedBy>Benjamin Burkhardt</cp:lastModifiedBy>
  <cp:revision>3</cp:revision>
  <cp:lastPrinted>2018-03-09T11:35:27Z</cp:lastPrinted>
  <dcterms:created xsi:type="dcterms:W3CDTF">2018-03-09T11:17:33Z</dcterms:created>
  <dcterms:modified xsi:type="dcterms:W3CDTF">2018-03-09T11:39:52Z</dcterms:modified>
</cp:coreProperties>
</file>